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265" r:id="rId3"/>
    <p:sldId id="288" r:id="rId4"/>
    <p:sldId id="266" r:id="rId5"/>
    <p:sldId id="290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2" r:id="rId18"/>
    <p:sldId id="283" r:id="rId19"/>
    <p:sldId id="291" r:id="rId20"/>
    <p:sldId id="287" r:id="rId21"/>
    <p:sldId id="292" r:id="rId22"/>
    <p:sldId id="289" r:id="rId23"/>
    <p:sldId id="26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091086-9921-4B72-ABBB-F0D6A7C53ECD}" v="214" dt="2019-12-29T23:46:20.6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318" autoAdjust="0"/>
  </p:normalViewPr>
  <p:slideViewPr>
    <p:cSldViewPr snapToGrid="0">
      <p:cViewPr varScale="1">
        <p:scale>
          <a:sx n="68" d="100"/>
          <a:sy n="68" d="100"/>
        </p:scale>
        <p:origin x="12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82BAF6C5-05C4-4B6C-905F-45E6CC717A54}" type="datetimeFigureOut">
              <a:rPr lang="he-IL" smtClean="0"/>
              <a:t>כ'/אב/תש"ף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68D95D06-13DE-4F20-A464-FE7E02B6DA6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264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7060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 play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6965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כ'/אב/תש"ף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53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כ'/אב/תש"ף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3083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כ'/אב/תש"ף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75628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כ'/אב/תש"ף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664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כ'/אב/תש"ף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489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כ'/אב/תש"ף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0171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כ'/אב/תש"ף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42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כ'/אב/תש"ף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693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כ'/אב/תש"ף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2078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כ'/אב/תש"ף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6505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כ'/אב/תש"ף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112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D1C60-0F2A-4CEA-8635-90DE164FAF41}" type="datetimeFigureOut">
              <a:rPr lang="he-IL" smtClean="0"/>
              <a:t>כ'/אב/תש"ף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6812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6914A-1F13-40A0-AF40-DCD23ABDAC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A47FE6-E3D5-44D0-B2A4-842563171B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3CA6B3E-1A47-4C82-88F0-61A9CE1D3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56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FC8C2A-147F-4FCB-B491-4610AFD2B9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6934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60707C7-7F24-4385-888C-C186746B8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72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85A2A9-7F97-4ADD-AE66-640DC0076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7832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FEAF7F1-F119-4B95-B46B-FD95167DE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3246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8A0051-755A-4AEC-B3B1-032159FC5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4913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6F4455-26ED-4067-85FC-AEAD40B6A0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8472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77BE2F-D23E-49C2-92F9-BB283F6A0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4292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FB91F9-BA55-4A40-8997-43223DB9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6345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ower&#10;&#10;Description automatically generated">
            <a:extLst>
              <a:ext uri="{FF2B5EF4-FFF2-40B4-BE49-F238E27FC236}">
                <a16:creationId xmlns:a16="http://schemas.microsoft.com/office/drawing/2014/main" id="{B0395BD3-9DF5-49D9-9D11-F06448A20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2435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4916DA30-0562-44A2-8E9E-00E3DB993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10794"/>
      </p:ext>
    </p:extLst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F8108E-CC80-4A82-A904-63E70FC83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5824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0D06F8-7B9E-4DE9-BCAD-3779AA533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90237"/>
      </p:ext>
    </p:extLst>
  </p:cSld>
  <p:clrMapOvr>
    <a:masterClrMapping/>
  </p:clrMapOvr>
  <p:transition spd="slow">
    <p:push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9AB417-1EB9-45C2-AFF8-363A98056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360"/>
      </p:ext>
    </p:extLst>
  </p:cSld>
  <p:clrMapOvr>
    <a:masterClrMapping/>
  </p:clrMapOvr>
  <p:transition spd="slow">
    <p:push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58EF2B-BED0-4B4E-8626-8278F9C4F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09845"/>
      </p:ext>
    </p:extLst>
  </p:cSld>
  <p:clrMapOvr>
    <a:masterClrMapping/>
  </p:clrMapOvr>
  <p:transition spd="slow">
    <p:push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2E051B2-B3FB-43B8-9175-F65EF059F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29358"/>
      </p:ext>
    </p:extLst>
  </p:cSld>
  <p:clrMapOvr>
    <a:masterClrMapping/>
  </p:clrMapOvr>
  <p:transition spd="slow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DA34F96E-624A-4A27-BED5-ED16818D6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1873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D5AB75BC-7B83-4400-9730-5C338322F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7067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61E67BA5-E09D-4C1E-8009-10A786D88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2456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9524D46B-C737-4435-BAAF-1BB5B4E16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3582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F111C890-330F-4787-8321-DEB7C30BE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716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14FB0E3B-B702-46F9-BFF8-2F8F28478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5309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B2E7ED-56D1-465A-99C9-7CF6EFA9C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6387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4</Words>
  <Application>Microsoft Office PowerPoint</Application>
  <PresentationFormat>Widescreen</PresentationFormat>
  <Paragraphs>3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אלי חיימוב</dc:creator>
  <cp:lastModifiedBy>אלי חיימוב</cp:lastModifiedBy>
  <cp:revision>5</cp:revision>
  <dcterms:created xsi:type="dcterms:W3CDTF">2020-08-09T19:58:35Z</dcterms:created>
  <dcterms:modified xsi:type="dcterms:W3CDTF">2020-08-09T23:44:48Z</dcterms:modified>
</cp:coreProperties>
</file>